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2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57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0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4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075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14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0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00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5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723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38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1586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695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633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3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028D-B759-4EFC-B137-70382A3A2670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93F608-0606-4266-82AF-63CFA60E5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00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57" y="1477819"/>
            <a:ext cx="3566756" cy="47705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927" y="475817"/>
            <a:ext cx="9458036" cy="761855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64726" y="1754909"/>
            <a:ext cx="6123710" cy="3502891"/>
          </a:xfrm>
        </p:spPr>
        <p:txBody>
          <a:bodyPr>
            <a:noAutofit/>
          </a:bodyPr>
          <a:lstStyle/>
          <a:p>
            <a:pPr algn="ctr"/>
            <a:r>
              <a:rPr lang="tt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Файзрахманов Ил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ьвир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Рафаэлевич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информатики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Файзрахманова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Римма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Рамилевна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 группы продленного дня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87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28144" y="1754909"/>
            <a:ext cx="5560291" cy="350289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Гибадуллин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Ришат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Ринатович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химии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Гибадуллина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Гузаль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Равилевна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химии и биологии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«Мало-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Лызинская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01756" y="1209235"/>
            <a:ext cx="3778250" cy="4594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8368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927" y="475817"/>
            <a:ext cx="9458036" cy="761855"/>
          </a:xfrm>
        </p:spPr>
        <p:txBody>
          <a:bodyPr>
            <a:noAutofit/>
          </a:bodyPr>
          <a:lstStyle/>
          <a:p>
            <a:pPr algn="ctr"/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28144" y="1754909"/>
            <a:ext cx="5560291" cy="350289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Сафиуллина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Лейсан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Илдаровна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начальных классов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Сафиуллин Наиль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Шамилевич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информатики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Янгуловская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Г. Г.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Гарифуллина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Айдар\Downloads\IMG-20230318-WA0033(1).jpg"/>
          <p:cNvPicPr>
            <a:picLocks noChangeAspect="1" noChangeArrowheads="1"/>
          </p:cNvPicPr>
          <p:nvPr/>
        </p:nvPicPr>
        <p:blipFill>
          <a:blip r:embed="rId2"/>
          <a:srcRect l="8333" r="8333" b="23958"/>
          <a:stretch>
            <a:fillRect/>
          </a:stretch>
        </p:blipFill>
        <p:spPr bwMode="auto">
          <a:xfrm>
            <a:off x="1635531" y="1754909"/>
            <a:ext cx="3601487" cy="43818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0084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sus\Downloads\DSC_57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63" y="2364509"/>
            <a:ext cx="2932819" cy="3778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795491" y="1311563"/>
            <a:ext cx="4211781" cy="326043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Набиуллин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Гайнанович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 и биологии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Тюнтерская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Набиуллина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Рамзия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Равидовна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математики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sus\Downloads\WhatsApp Image 2023-03-19 at 20.13.50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4" b="16044"/>
          <a:stretch/>
        </p:blipFill>
        <p:spPr bwMode="auto">
          <a:xfrm>
            <a:off x="1106372" y="623165"/>
            <a:ext cx="3158818" cy="3778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13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2" t="23503" r="24088" b="2356"/>
          <a:stretch/>
        </p:blipFill>
        <p:spPr>
          <a:xfrm rot="16200000">
            <a:off x="1697509" y="460517"/>
            <a:ext cx="3639128" cy="5599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85527" y="1302327"/>
            <a:ext cx="4919084" cy="4601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t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Хазиев Фарт Газимович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</a:t>
            </a:r>
          </a:p>
          <a:p>
            <a:pPr marL="0" indent="0" algn="ctr">
              <a:buNone/>
            </a:pP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“Балтасинская СОШ”</a:t>
            </a:r>
          </a:p>
          <a:p>
            <a:pPr marL="0" indent="0" algn="ctr">
              <a:buNone/>
            </a:pPr>
            <a:endParaRPr lang="tt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t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Хазиева Надиря Абзаловна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физики</a:t>
            </a:r>
          </a:p>
          <a:p>
            <a:pPr marL="0" indent="0" algn="ctr">
              <a:buNone/>
            </a:pPr>
            <a:r>
              <a:rPr lang="tt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“Тюнтерская 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СОШ”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2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98" y="1459345"/>
            <a:ext cx="4186738" cy="4070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2255" y="1459345"/>
            <a:ext cx="5242356" cy="44444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t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Низамова Фарида Раифовна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 начальных классов</a:t>
            </a:r>
          </a:p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marL="0" indent="0" algn="ctr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Низамов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Райхан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Ильдарович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астер производственного обучения</a:t>
            </a:r>
          </a:p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«Арский агропромышленный профессиональный колледж»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94888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</TotalTime>
  <Words>127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Легкий дым</vt:lpstr>
      <vt:lpstr>МБОУ «Балтасинская СОШ»</vt:lpstr>
      <vt:lpstr>Презентация PowerPoint</vt:lpstr>
      <vt:lpstr>Презентация PowerPoint</vt:lpstr>
      <vt:lpstr>Набиуллин Алмаз Гайнанович, учитель географии и биологии МБОУ «Тюнтерская СОШ»  Набиуллина Рамзия Равидовна, учитель математики МБОУ «Балтасинская СОШ» 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«Балтасинская СОШ»</dc:title>
  <dc:creator>resed</dc:creator>
  <cp:lastModifiedBy>resed</cp:lastModifiedBy>
  <cp:revision>12</cp:revision>
  <dcterms:created xsi:type="dcterms:W3CDTF">2023-03-20T06:43:28Z</dcterms:created>
  <dcterms:modified xsi:type="dcterms:W3CDTF">2023-03-20T09:26:04Z</dcterms:modified>
</cp:coreProperties>
</file>